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Kupnja i prodaja financijskih instrumenata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Treća ekonomska škola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14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Za uspješno poslovanje banke odgovoran je sektor riznice</a:t>
            </a:r>
          </a:p>
          <a:p>
            <a:endParaRPr lang="hr-HR" dirty="0" smtClean="0"/>
          </a:p>
          <a:p>
            <a:r>
              <a:rPr lang="hr-HR" dirty="0" smtClean="0"/>
              <a:t>Riznica upravlja valutom, kamatama, vrijednosnicama i drugim derivatnim instrumentima sve radi ostvarenja dobiti.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Riznica  održava likvidnost banke kontrolirajući tijek novca i omogućavajući poslovanje banke bez teškoća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Unutar riznice banke postoji posebna direkcija koja u ime i za račun banke trguje financijskim instrumentima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RIZNICA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919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ŠPEKULATIVNE TRANSAKCIJE – banka kupuje vjednosnice na burzi da bi ih prodala u trenutku veće tržišne cijene kupljene vrijednosnice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ARBITRAŽNE TRANSAKCIJE – banka iskorištava razlike u tečajevima vrijednosnica kupujući ih na jednoj burzi po nižoj cijeni i istodobno ih prodaje na drugoj burzi po višoj cijeni zarađujući na razlici u tečajevima.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transakcija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801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Financijske instrumente koje banka kupuje i prodaje u svoje ime i za svoj račun možemo podijeliti prema predmetu trgovanja na stalne prinose, a to su vrijednosnice koje imaju unaprijed zacrtani prinos te na dionice i derivate.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Financijski instrumenti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517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mogu biti kratkoročne i dugoročne vrijednosnice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Komercijalni zapisi i blagajnički zapisi ministarstva financija su kratkoročne vrijednosnice</a:t>
            </a:r>
          </a:p>
          <a:p>
            <a:pPr lvl="1"/>
            <a:endParaRPr lang="hr-HR" dirty="0"/>
          </a:p>
          <a:p>
            <a:pPr lvl="1"/>
            <a:r>
              <a:rPr lang="hr-HR" dirty="0" smtClean="0"/>
              <a:t>Državne obveznice i korporativne obveznice su dugoročne vrijednosnice.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Stalni prinosi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656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koje kupuje i prodaje banka su vrijednosnice čija se vrijednost izvodi iz bilo kojeg oblika imovine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Derivati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494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Kupnju i prodaju financijskih instrumenata banka obavlja na financijskom tržištu ili prikuplja sredstva od njihova dospijeća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Najčešće kratkoročne vrijednosnice koje banka drži u svom portfelju su trezorski zapisi ili blagajnički zapisi.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985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Temeljem zaloga financijskih instrumenata banka ima mogućnost kratkoročnog zaduživanjakod neke druge banke jer ih može dati u zalogi temeljem njih dobiti kratkoročni kredit.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Ako dođe do promjene tržišne pozicije (cijene) financijskim instrumentima banka može likvidirati poziciju i ostvariti prinos.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5170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275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Kupnja i prodaja financijskih instrumenata </vt:lpstr>
      <vt:lpstr>RIZNICA</vt:lpstr>
      <vt:lpstr>Vrste transakcija</vt:lpstr>
      <vt:lpstr>Financijski instrumenti</vt:lpstr>
      <vt:lpstr>Stalni prinosi</vt:lpstr>
      <vt:lpstr>Derivati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Kupnja i prodaja financijskih instrumenata </dc:title>
  <dc:creator>Ana</dc:creator>
  <cp:lastModifiedBy>Aračić</cp:lastModifiedBy>
  <cp:revision>5</cp:revision>
  <dcterms:created xsi:type="dcterms:W3CDTF">2006-08-16T00:00:00Z</dcterms:created>
  <dcterms:modified xsi:type="dcterms:W3CDTF">2020-04-01T11:49:45Z</dcterms:modified>
</cp:coreProperties>
</file>